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bold.fntdata"/><Relationship Id="rId18" Type="http://schemas.openxmlformats.org/officeDocument/2006/relationships/font" Target="fonts/MontserratMedium-italic.fntdata"/><Relationship Id="rId21" Type="http://schemas.openxmlformats.org/officeDocument/2006/relationships/font" Target="fonts/MontserratExtraBold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font" Target="fonts/Montserrat-regular.fntdata"/><Relationship Id="rId17" Type="http://schemas.openxmlformats.org/officeDocument/2006/relationships/font" Target="fonts/MontserratMedium-bold.fntdata"/><Relationship Id="rId20" Type="http://schemas.openxmlformats.org/officeDocument/2006/relationships/font" Target="fonts/MontserratExtraBold-bold.fntdata"/><Relationship Id="rId2" Type="http://schemas.openxmlformats.org/officeDocument/2006/relationships/presProps" Target="presProps.xml"/><Relationship Id="rId16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3.xml"/><Relationship Id="rId5" Type="http://schemas.openxmlformats.org/officeDocument/2006/relationships/slide" Target="slides/slide1.xml"/><Relationship Id="rId15" Type="http://schemas.openxmlformats.org/officeDocument/2006/relationships/font" Target="fonts/Montserrat-boldItalic.fntdata"/><Relationship Id="rId23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italic.fntdata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d1659a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d1659a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d1659a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d1659a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d1659a8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d1659a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d1659a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d1659a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9d1659a8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9d1659a8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622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S3 Transfer A</a:t>
            </a:r>
            <a:r>
              <a:rPr lang="en"/>
              <a:t>cceleration</a:t>
            </a:r>
            <a:r>
              <a:rPr lang="en"/>
              <a:t> and CORS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17000" y="374700"/>
            <a:ext cx="57357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97425" y="1051800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1.     What is transfer acceleration.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2.     Why should we use transfer acceleration?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3.     Regions where transfer acceleration is not supported.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4.     Prerequisites for using transfer acceleration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5.     How to enable transfer acceleration?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6.    What is CORS?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17025" y="4349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Acceleration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37575" y="1235650"/>
            <a:ext cx="6606000" cy="29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Transfer Acceleration in Amazon S3 is used for:-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Fast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Convenient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Secure file transfers.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Customers receive an endpoint.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Routed to Amazon S3 via an optimized network path.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47175" y="47515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Transfer A</a:t>
            </a:r>
            <a:r>
              <a:rPr lang="en"/>
              <a:t>cceleration?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02925" y="1426525"/>
            <a:ext cx="5374800" cy="32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Upload to a centralized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Regularly transfer huge data in gigabytes to terabytes of data across continents.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all of the available internet bandwidth.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76850" y="47517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Regions N</a:t>
            </a:r>
            <a:r>
              <a:rPr lang="en"/>
              <a:t>ot Supported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887900" y="1303325"/>
            <a:ext cx="3853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Hong Kong.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Bahrain.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Osaka.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Stockholm.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Africa (Cape Town).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Milan.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12950" y="4550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12950" y="1295925"/>
            <a:ext cx="62184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DNS-compliant.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Enabled.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Only virtual-hosted style.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bucketname.s3-accelerate.amazonaws.com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Must be bucket owner.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536675" y="435000"/>
            <a:ext cx="6334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Cross-Origin Resource Sharing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582875" y="1305975"/>
            <a:ext cx="6242400" cy="29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Client web applications from one domain to interact with resources from another domain.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Access resources from another domain.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Allows users to use resources from other sites in the site that we have created.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5C17CDCB-B0F4-446B-BAD4-B5C703C4ACAD}"/>
</file>

<file path=customXml/itemProps2.xml><?xml version="1.0" encoding="utf-8"?>
<ds:datastoreItem xmlns:ds="http://schemas.openxmlformats.org/officeDocument/2006/customXml" ds:itemID="{57A1B510-D7D0-4C33-B425-63D9E977CF5A}"/>
</file>

<file path=customXml/itemProps3.xml><?xml version="1.0" encoding="utf-8"?>
<ds:datastoreItem xmlns:ds="http://schemas.openxmlformats.org/officeDocument/2006/customXml" ds:itemID="{6A1412AA-10E3-488D-878E-1FE5272CC6DA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